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8" r:id="rId1"/>
  </p:sldMasterIdLst>
  <p:sldIdLst>
    <p:sldId id="257" r:id="rId2"/>
    <p:sldId id="259" r:id="rId3"/>
    <p:sldId id="258" r:id="rId4"/>
    <p:sldId id="266" r:id="rId5"/>
    <p:sldId id="267" r:id="rId6"/>
    <p:sldId id="268" r:id="rId7"/>
    <p:sldId id="263" r:id="rId8"/>
    <p:sldId id="269" r:id="rId9"/>
    <p:sldId id="271" r:id="rId10"/>
    <p:sldId id="270" r:id="rId11"/>
    <p:sldId id="272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yuresh Mohan Londhe" userId="009d0ce2-aded-4089-9d65-13a8d928d33b" providerId="ADAL" clId="{D458C736-D5DC-4B1D-BF7B-FB73ACB90D50}"/>
    <pc:docChg chg="undo custSel addSld delSld modSld">
      <pc:chgData name="Mayuresh Mohan Londhe" userId="009d0ce2-aded-4089-9d65-13a8d928d33b" providerId="ADAL" clId="{D458C736-D5DC-4B1D-BF7B-FB73ACB90D50}" dt="2021-04-18T14:30:20.731" v="1193" actId="2711"/>
      <pc:docMkLst>
        <pc:docMk/>
      </pc:docMkLst>
      <pc:sldChg chg="addSp modSp mod modAnim">
        <pc:chgData name="Mayuresh Mohan Londhe" userId="009d0ce2-aded-4089-9d65-13a8d928d33b" providerId="ADAL" clId="{D458C736-D5DC-4B1D-BF7B-FB73ACB90D50}" dt="2021-04-18T13:33:28.752" v="1009"/>
        <pc:sldMkLst>
          <pc:docMk/>
          <pc:sldMk cId="2581613510" sldId="257"/>
        </pc:sldMkLst>
        <pc:spChg chg="mod">
          <ac:chgData name="Mayuresh Mohan Londhe" userId="009d0ce2-aded-4089-9d65-13a8d928d33b" providerId="ADAL" clId="{D458C736-D5DC-4B1D-BF7B-FB73ACB90D50}" dt="2021-04-14T07:23:35.395" v="103" actId="2711"/>
          <ac:spMkLst>
            <pc:docMk/>
            <pc:sldMk cId="2581613510" sldId="257"/>
            <ac:spMk id="2" creationId="{A70E7F9D-79A0-4B42-9F71-29A3E540BC01}"/>
          </ac:spMkLst>
        </pc:spChg>
        <pc:spChg chg="mod">
          <ac:chgData name="Mayuresh Mohan Londhe" userId="009d0ce2-aded-4089-9d65-13a8d928d33b" providerId="ADAL" clId="{D458C736-D5DC-4B1D-BF7B-FB73ACB90D50}" dt="2021-04-14T13:47:53.091" v="995" actId="20577"/>
          <ac:spMkLst>
            <pc:docMk/>
            <pc:sldMk cId="2581613510" sldId="257"/>
            <ac:spMk id="3" creationId="{2D3173B4-96FC-458E-B8F9-90950497A8E0}"/>
          </ac:spMkLst>
        </pc:spChg>
        <pc:picChg chg="add mod">
          <ac:chgData name="Mayuresh Mohan Londhe" userId="009d0ce2-aded-4089-9d65-13a8d928d33b" providerId="ADAL" clId="{D458C736-D5DC-4B1D-BF7B-FB73ACB90D50}" dt="2021-04-18T13:33:28.752" v="1009"/>
          <ac:picMkLst>
            <pc:docMk/>
            <pc:sldMk cId="2581613510" sldId="257"/>
            <ac:picMk id="4" creationId="{B2BCF02D-59D3-4BD2-B786-66D674B6AD7A}"/>
          </ac:picMkLst>
        </pc:picChg>
      </pc:sldChg>
      <pc:sldChg chg="addSp delSp modSp new mod">
        <pc:chgData name="Mayuresh Mohan Londhe" userId="009d0ce2-aded-4089-9d65-13a8d928d33b" providerId="ADAL" clId="{D458C736-D5DC-4B1D-BF7B-FB73ACB90D50}" dt="2021-04-18T14:02:24.936" v="1064" actId="14100"/>
        <pc:sldMkLst>
          <pc:docMk/>
          <pc:sldMk cId="3956595162" sldId="258"/>
        </pc:sldMkLst>
        <pc:spChg chg="mod">
          <ac:chgData name="Mayuresh Mohan Londhe" userId="009d0ce2-aded-4089-9d65-13a8d928d33b" providerId="ADAL" clId="{D458C736-D5DC-4B1D-BF7B-FB73ACB90D50}" dt="2021-04-14T07:23:23.834" v="99" actId="2711"/>
          <ac:spMkLst>
            <pc:docMk/>
            <pc:sldMk cId="3956595162" sldId="258"/>
            <ac:spMk id="2" creationId="{5D9DC517-1D0C-433D-A338-174A2523C024}"/>
          </ac:spMkLst>
        </pc:spChg>
        <pc:spChg chg="add del mod">
          <ac:chgData name="Mayuresh Mohan Londhe" userId="009d0ce2-aded-4089-9d65-13a8d928d33b" providerId="ADAL" clId="{D458C736-D5DC-4B1D-BF7B-FB73ACB90D50}" dt="2021-04-18T14:01:24.069" v="1051" actId="20577"/>
          <ac:spMkLst>
            <pc:docMk/>
            <pc:sldMk cId="3956595162" sldId="258"/>
            <ac:spMk id="3" creationId="{A65D5331-8A2C-4C6C-9931-A6C156A6E392}"/>
          </ac:spMkLst>
        </pc:spChg>
        <pc:spChg chg="add del mod">
          <ac:chgData name="Mayuresh Mohan Londhe" userId="009d0ce2-aded-4089-9d65-13a8d928d33b" providerId="ADAL" clId="{D458C736-D5DC-4B1D-BF7B-FB73ACB90D50}" dt="2021-04-18T14:00:31.691" v="1013"/>
          <ac:spMkLst>
            <pc:docMk/>
            <pc:sldMk cId="3956595162" sldId="258"/>
            <ac:spMk id="4" creationId="{6CDFD7EA-2194-4759-A667-C54752372772}"/>
          </ac:spMkLst>
        </pc:spChg>
        <pc:spChg chg="add del mod">
          <ac:chgData name="Mayuresh Mohan Londhe" userId="009d0ce2-aded-4089-9d65-13a8d928d33b" providerId="ADAL" clId="{D458C736-D5DC-4B1D-BF7B-FB73ACB90D50}" dt="2021-04-18T14:00:31.691" v="1013"/>
          <ac:spMkLst>
            <pc:docMk/>
            <pc:sldMk cId="3956595162" sldId="258"/>
            <ac:spMk id="5" creationId="{B2C336A1-2D90-4ADE-991D-A2C793A04111}"/>
          </ac:spMkLst>
        </pc:spChg>
        <pc:spChg chg="add del mod">
          <ac:chgData name="Mayuresh Mohan Londhe" userId="009d0ce2-aded-4089-9d65-13a8d928d33b" providerId="ADAL" clId="{D458C736-D5DC-4B1D-BF7B-FB73ACB90D50}" dt="2021-04-18T14:00:31.691" v="1013"/>
          <ac:spMkLst>
            <pc:docMk/>
            <pc:sldMk cId="3956595162" sldId="258"/>
            <ac:spMk id="6" creationId="{1CBB3B71-BC59-49F4-8486-8E872311EB2A}"/>
          </ac:spMkLst>
        </pc:spChg>
        <pc:spChg chg="add del mod">
          <ac:chgData name="Mayuresh Mohan Londhe" userId="009d0ce2-aded-4089-9d65-13a8d928d33b" providerId="ADAL" clId="{D458C736-D5DC-4B1D-BF7B-FB73ACB90D50}" dt="2021-04-18T14:00:57.460" v="1044"/>
          <ac:spMkLst>
            <pc:docMk/>
            <pc:sldMk cId="3956595162" sldId="258"/>
            <ac:spMk id="7" creationId="{EAC1376F-1822-43F9-87EE-15C10C2F81A6}"/>
          </ac:spMkLst>
        </pc:spChg>
        <pc:spChg chg="add del mod">
          <ac:chgData name="Mayuresh Mohan Londhe" userId="009d0ce2-aded-4089-9d65-13a8d928d33b" providerId="ADAL" clId="{D458C736-D5DC-4B1D-BF7B-FB73ACB90D50}" dt="2021-04-18T14:00:57.460" v="1044"/>
          <ac:spMkLst>
            <pc:docMk/>
            <pc:sldMk cId="3956595162" sldId="258"/>
            <ac:spMk id="8" creationId="{04B4F521-D32C-469C-8E82-5942AD1FEB1A}"/>
          </ac:spMkLst>
        </pc:spChg>
        <pc:spChg chg="add del mod">
          <ac:chgData name="Mayuresh Mohan Londhe" userId="009d0ce2-aded-4089-9d65-13a8d928d33b" providerId="ADAL" clId="{D458C736-D5DC-4B1D-BF7B-FB73ACB90D50}" dt="2021-04-18T14:00:57.460" v="1044"/>
          <ac:spMkLst>
            <pc:docMk/>
            <pc:sldMk cId="3956595162" sldId="258"/>
            <ac:spMk id="9" creationId="{F16F6A48-20DA-4BD0-A055-25328B96E197}"/>
          </ac:spMkLst>
        </pc:spChg>
        <pc:spChg chg="add del mod">
          <ac:chgData name="Mayuresh Mohan Londhe" userId="009d0ce2-aded-4089-9d65-13a8d928d33b" providerId="ADAL" clId="{D458C736-D5DC-4B1D-BF7B-FB73ACB90D50}" dt="2021-04-18T14:00:55.023" v="1041" actId="21"/>
          <ac:spMkLst>
            <pc:docMk/>
            <pc:sldMk cId="3956595162" sldId="258"/>
            <ac:spMk id="10" creationId="{E3C4A4F4-4FA4-490F-B39E-879B5A3593F0}"/>
          </ac:spMkLst>
        </pc:spChg>
        <pc:spChg chg="add del mod">
          <ac:chgData name="Mayuresh Mohan Londhe" userId="009d0ce2-aded-4089-9d65-13a8d928d33b" providerId="ADAL" clId="{D458C736-D5DC-4B1D-BF7B-FB73ACB90D50}" dt="2021-04-18T14:01:15.511" v="1048" actId="21"/>
          <ac:spMkLst>
            <pc:docMk/>
            <pc:sldMk cId="3956595162" sldId="258"/>
            <ac:spMk id="11" creationId="{75CB6E4B-472D-495F-921D-15DF6AD4E801}"/>
          </ac:spMkLst>
        </pc:spChg>
        <pc:picChg chg="add mod">
          <ac:chgData name="Mayuresh Mohan Londhe" userId="009d0ce2-aded-4089-9d65-13a8d928d33b" providerId="ADAL" clId="{D458C736-D5DC-4B1D-BF7B-FB73ACB90D50}" dt="2021-04-18T14:02:24.936" v="1064" actId="14100"/>
          <ac:picMkLst>
            <pc:docMk/>
            <pc:sldMk cId="3956595162" sldId="258"/>
            <ac:picMk id="17" creationId="{2396FF5D-C5A8-4FD4-91AF-68A26A4CD5F6}"/>
          </ac:picMkLst>
        </pc:picChg>
        <pc:picChg chg="add del mod">
          <ac:chgData name="Mayuresh Mohan Londhe" userId="009d0ce2-aded-4089-9d65-13a8d928d33b" providerId="ADAL" clId="{D458C736-D5DC-4B1D-BF7B-FB73ACB90D50}" dt="2021-04-18T14:00:31.691" v="1013"/>
          <ac:picMkLst>
            <pc:docMk/>
            <pc:sldMk cId="3956595162" sldId="258"/>
            <ac:picMk id="1025" creationId="{686E9056-8091-4663-936D-57EB3FA5329C}"/>
          </ac:picMkLst>
        </pc:picChg>
        <pc:picChg chg="add del mod">
          <ac:chgData name="Mayuresh Mohan Londhe" userId="009d0ce2-aded-4089-9d65-13a8d928d33b" providerId="ADAL" clId="{D458C736-D5DC-4B1D-BF7B-FB73ACB90D50}" dt="2021-04-18T14:00:31.691" v="1013"/>
          <ac:picMkLst>
            <pc:docMk/>
            <pc:sldMk cId="3956595162" sldId="258"/>
            <ac:picMk id="1026" creationId="{1987573D-3C9A-4ADC-849A-80469660CF4D}"/>
          </ac:picMkLst>
        </pc:picChg>
        <pc:picChg chg="add del mod">
          <ac:chgData name="Mayuresh Mohan Londhe" userId="009d0ce2-aded-4089-9d65-13a8d928d33b" providerId="ADAL" clId="{D458C736-D5DC-4B1D-BF7B-FB73ACB90D50}" dt="2021-04-18T14:00:57.460" v="1044"/>
          <ac:picMkLst>
            <pc:docMk/>
            <pc:sldMk cId="3956595162" sldId="258"/>
            <ac:picMk id="1030" creationId="{28676C82-90AB-49B5-B6D1-68E385F3DCD9}"/>
          </ac:picMkLst>
        </pc:picChg>
        <pc:picChg chg="add del mod">
          <ac:chgData name="Mayuresh Mohan Londhe" userId="009d0ce2-aded-4089-9d65-13a8d928d33b" providerId="ADAL" clId="{D458C736-D5DC-4B1D-BF7B-FB73ACB90D50}" dt="2021-04-18T14:00:57.460" v="1044"/>
          <ac:picMkLst>
            <pc:docMk/>
            <pc:sldMk cId="3956595162" sldId="258"/>
            <ac:picMk id="1031" creationId="{AD186953-D2BF-420D-861C-B683F1FDA18A}"/>
          </ac:picMkLst>
        </pc:picChg>
        <pc:picChg chg="add del mod">
          <ac:chgData name="Mayuresh Mohan Londhe" userId="009d0ce2-aded-4089-9d65-13a8d928d33b" providerId="ADAL" clId="{D458C736-D5DC-4B1D-BF7B-FB73ACB90D50}" dt="2021-04-18T14:01:19.548" v="1050" actId="21"/>
          <ac:picMkLst>
            <pc:docMk/>
            <pc:sldMk cId="3956595162" sldId="258"/>
            <ac:picMk id="1035" creationId="{1F5F22F6-F291-4DB8-B33D-ED8D31980ADD}"/>
          </ac:picMkLst>
        </pc:picChg>
        <pc:picChg chg="add mod">
          <ac:chgData name="Mayuresh Mohan Londhe" userId="009d0ce2-aded-4089-9d65-13a8d928d33b" providerId="ADAL" clId="{D458C736-D5DC-4B1D-BF7B-FB73ACB90D50}" dt="2021-04-18T14:01:58.364" v="1059" actId="14100"/>
          <ac:picMkLst>
            <pc:docMk/>
            <pc:sldMk cId="3956595162" sldId="258"/>
            <ac:picMk id="1036" creationId="{EDB5DBB8-BD3D-4518-A8D3-514212D44F13}"/>
          </ac:picMkLst>
        </pc:picChg>
        <pc:picChg chg="add mod">
          <ac:chgData name="Mayuresh Mohan Londhe" userId="009d0ce2-aded-4089-9d65-13a8d928d33b" providerId="ADAL" clId="{D458C736-D5DC-4B1D-BF7B-FB73ACB90D50}" dt="2021-04-18T14:02:21.914" v="1063" actId="14100"/>
          <ac:picMkLst>
            <pc:docMk/>
            <pc:sldMk cId="3956595162" sldId="258"/>
            <ac:picMk id="1037" creationId="{0C7BC787-D2B3-4AFE-A512-7FA7EF8989FB}"/>
          </ac:picMkLst>
        </pc:picChg>
      </pc:sldChg>
      <pc:sldChg chg="modSp new mod">
        <pc:chgData name="Mayuresh Mohan Londhe" userId="009d0ce2-aded-4089-9d65-13a8d928d33b" providerId="ADAL" clId="{D458C736-D5DC-4B1D-BF7B-FB73ACB90D50}" dt="2021-04-14T15:21:47.202" v="1007" actId="20577"/>
        <pc:sldMkLst>
          <pc:docMk/>
          <pc:sldMk cId="1248253716" sldId="259"/>
        </pc:sldMkLst>
        <pc:spChg chg="mod">
          <ac:chgData name="Mayuresh Mohan Londhe" userId="009d0ce2-aded-4089-9d65-13a8d928d33b" providerId="ADAL" clId="{D458C736-D5DC-4B1D-BF7B-FB73ACB90D50}" dt="2021-04-14T07:45:47.182" v="323" actId="2711"/>
          <ac:spMkLst>
            <pc:docMk/>
            <pc:sldMk cId="1248253716" sldId="259"/>
            <ac:spMk id="2" creationId="{2B9A8039-F9B7-4C1A-9EB0-B2B0A6B339C8}"/>
          </ac:spMkLst>
        </pc:spChg>
        <pc:spChg chg="mod">
          <ac:chgData name="Mayuresh Mohan Londhe" userId="009d0ce2-aded-4089-9d65-13a8d928d33b" providerId="ADAL" clId="{D458C736-D5DC-4B1D-BF7B-FB73ACB90D50}" dt="2021-04-14T15:21:47.202" v="1007" actId="20577"/>
          <ac:spMkLst>
            <pc:docMk/>
            <pc:sldMk cId="1248253716" sldId="259"/>
            <ac:spMk id="3" creationId="{3AD976CF-6F1C-422B-996A-97A277479373}"/>
          </ac:spMkLst>
        </pc:spChg>
      </pc:sldChg>
      <pc:sldChg chg="addSp delSp modSp new mod">
        <pc:chgData name="Mayuresh Mohan Londhe" userId="009d0ce2-aded-4089-9d65-13a8d928d33b" providerId="ADAL" clId="{D458C736-D5DC-4B1D-BF7B-FB73ACB90D50}" dt="2021-04-18T14:30:06.909" v="1191" actId="113"/>
        <pc:sldMkLst>
          <pc:docMk/>
          <pc:sldMk cId="660327527" sldId="260"/>
        </pc:sldMkLst>
        <pc:spChg chg="mod">
          <ac:chgData name="Mayuresh Mohan Londhe" userId="009d0ce2-aded-4089-9d65-13a8d928d33b" providerId="ADAL" clId="{D458C736-D5DC-4B1D-BF7B-FB73ACB90D50}" dt="2021-04-18T14:30:06.909" v="1191" actId="113"/>
          <ac:spMkLst>
            <pc:docMk/>
            <pc:sldMk cId="660327527" sldId="260"/>
            <ac:spMk id="2" creationId="{CF837B3D-7338-4040-98D1-908A695BE0D2}"/>
          </ac:spMkLst>
        </pc:spChg>
        <pc:spChg chg="mod">
          <ac:chgData name="Mayuresh Mohan Londhe" userId="009d0ce2-aded-4089-9d65-13a8d928d33b" providerId="ADAL" clId="{D458C736-D5DC-4B1D-BF7B-FB73ACB90D50}" dt="2021-04-18T14:29:22.557" v="1186" actId="255"/>
          <ac:spMkLst>
            <pc:docMk/>
            <pc:sldMk cId="660327527" sldId="260"/>
            <ac:spMk id="3" creationId="{B596A90F-7846-4526-BA50-3CC3EE330945}"/>
          </ac:spMkLst>
        </pc:spChg>
        <pc:picChg chg="add del">
          <ac:chgData name="Mayuresh Mohan Londhe" userId="009d0ce2-aded-4089-9d65-13a8d928d33b" providerId="ADAL" clId="{D458C736-D5DC-4B1D-BF7B-FB73ACB90D50}" dt="2021-04-18T14:30:04.106" v="1190" actId="22"/>
          <ac:picMkLst>
            <pc:docMk/>
            <pc:sldMk cId="660327527" sldId="260"/>
            <ac:picMk id="5" creationId="{BD31D758-B0C8-41AB-A751-55A046780DC6}"/>
          </ac:picMkLst>
        </pc:picChg>
      </pc:sldChg>
      <pc:sldChg chg="addSp delSp modSp new mod">
        <pc:chgData name="Mayuresh Mohan Londhe" userId="009d0ce2-aded-4089-9d65-13a8d928d33b" providerId="ADAL" clId="{D458C736-D5DC-4B1D-BF7B-FB73ACB90D50}" dt="2021-04-18T14:12:26.393" v="1075" actId="478"/>
        <pc:sldMkLst>
          <pc:docMk/>
          <pc:sldMk cId="2441343393" sldId="261"/>
        </pc:sldMkLst>
        <pc:spChg chg="mod">
          <ac:chgData name="Mayuresh Mohan Londhe" userId="009d0ce2-aded-4089-9d65-13a8d928d33b" providerId="ADAL" clId="{D458C736-D5DC-4B1D-BF7B-FB73ACB90D50}" dt="2021-04-14T09:32:59.678" v="894" actId="2711"/>
          <ac:spMkLst>
            <pc:docMk/>
            <pc:sldMk cId="2441343393" sldId="261"/>
            <ac:spMk id="2" creationId="{F559539F-0E14-47AA-A5C1-5AC74677D585}"/>
          </ac:spMkLst>
        </pc:spChg>
        <pc:spChg chg="add del mod">
          <ac:chgData name="Mayuresh Mohan Londhe" userId="009d0ce2-aded-4089-9d65-13a8d928d33b" providerId="ADAL" clId="{D458C736-D5DC-4B1D-BF7B-FB73ACB90D50}" dt="2021-04-18T14:12:09.939" v="1070" actId="478"/>
          <ac:spMkLst>
            <pc:docMk/>
            <pc:sldMk cId="2441343393" sldId="261"/>
            <ac:spMk id="3" creationId="{90E5FC65-BBB3-42DD-9C22-214BA03EBEE5}"/>
          </ac:spMkLst>
        </pc:spChg>
        <pc:spChg chg="add del mod">
          <ac:chgData name="Mayuresh Mohan Londhe" userId="009d0ce2-aded-4089-9d65-13a8d928d33b" providerId="ADAL" clId="{D458C736-D5DC-4B1D-BF7B-FB73ACB90D50}" dt="2021-04-18T14:12:09.939" v="1070" actId="478"/>
          <ac:spMkLst>
            <pc:docMk/>
            <pc:sldMk cId="2441343393" sldId="261"/>
            <ac:spMk id="7" creationId="{ECF23E4A-BE98-41FE-A537-FED914B2F5B7}"/>
          </ac:spMkLst>
        </pc:spChg>
        <pc:picChg chg="add del mod">
          <ac:chgData name="Mayuresh Mohan Londhe" userId="009d0ce2-aded-4089-9d65-13a8d928d33b" providerId="ADAL" clId="{D458C736-D5DC-4B1D-BF7B-FB73ACB90D50}" dt="2021-04-18T14:12:15.696" v="1071" actId="22"/>
          <ac:picMkLst>
            <pc:docMk/>
            <pc:sldMk cId="2441343393" sldId="261"/>
            <ac:picMk id="5" creationId="{A7965AFA-1B4F-45DF-A7FC-6B2E4962F782}"/>
          </ac:picMkLst>
        </pc:picChg>
        <pc:picChg chg="add del mod">
          <ac:chgData name="Mayuresh Mohan Londhe" userId="009d0ce2-aded-4089-9d65-13a8d928d33b" providerId="ADAL" clId="{D458C736-D5DC-4B1D-BF7B-FB73ACB90D50}" dt="2021-04-18T14:12:26.393" v="1075" actId="478"/>
          <ac:picMkLst>
            <pc:docMk/>
            <pc:sldMk cId="2441343393" sldId="261"/>
            <ac:picMk id="9" creationId="{B9EFC62D-6FEF-46B5-8AEA-192303ABA16D}"/>
          </ac:picMkLst>
        </pc:picChg>
      </pc:sldChg>
      <pc:sldChg chg="modSp new del mod">
        <pc:chgData name="Mayuresh Mohan Londhe" userId="009d0ce2-aded-4089-9d65-13a8d928d33b" providerId="ADAL" clId="{D458C736-D5DC-4B1D-BF7B-FB73ACB90D50}" dt="2021-04-14T09:29:46.188" v="874" actId="47"/>
        <pc:sldMkLst>
          <pc:docMk/>
          <pc:sldMk cId="2825239953" sldId="262"/>
        </pc:sldMkLst>
        <pc:spChg chg="mod">
          <ac:chgData name="Mayuresh Mohan Londhe" userId="009d0ce2-aded-4089-9d65-13a8d928d33b" providerId="ADAL" clId="{D458C736-D5DC-4B1D-BF7B-FB73ACB90D50}" dt="2021-04-14T09:29:44.682" v="873" actId="21"/>
          <ac:spMkLst>
            <pc:docMk/>
            <pc:sldMk cId="2825239953" sldId="262"/>
            <ac:spMk id="2" creationId="{295E9F32-5AC8-41C7-AD3D-5A52A32AC76A}"/>
          </ac:spMkLst>
        </pc:spChg>
      </pc:sldChg>
      <pc:sldChg chg="addSp delSp modSp new del">
        <pc:chgData name="Mayuresh Mohan Londhe" userId="009d0ce2-aded-4089-9d65-13a8d928d33b" providerId="ADAL" clId="{D458C736-D5DC-4B1D-BF7B-FB73ACB90D50}" dt="2021-04-14T09:29:21.095" v="871" actId="47"/>
        <pc:sldMkLst>
          <pc:docMk/>
          <pc:sldMk cId="842173004" sldId="263"/>
        </pc:sldMkLst>
        <pc:spChg chg="mod">
          <ac:chgData name="Mayuresh Mohan Londhe" userId="009d0ce2-aded-4089-9d65-13a8d928d33b" providerId="ADAL" clId="{D458C736-D5DC-4B1D-BF7B-FB73ACB90D50}" dt="2021-04-14T09:29:08.963" v="870" actId="1076"/>
          <ac:spMkLst>
            <pc:docMk/>
            <pc:sldMk cId="842173004" sldId="263"/>
            <ac:spMk id="3" creationId="{16B1A75C-8C5D-4354-A116-1E8AE66D2903}"/>
          </ac:spMkLst>
        </pc:spChg>
        <pc:picChg chg="add del mod">
          <ac:chgData name="Mayuresh Mohan Londhe" userId="009d0ce2-aded-4089-9d65-13a8d928d33b" providerId="ADAL" clId="{D458C736-D5DC-4B1D-BF7B-FB73ACB90D50}" dt="2021-04-14T09:29:04.196" v="865"/>
          <ac:picMkLst>
            <pc:docMk/>
            <pc:sldMk cId="842173004" sldId="263"/>
            <ac:picMk id="1026" creationId="{4D8A870E-6F36-4DDB-8908-F37BE838D719}"/>
          </ac:picMkLst>
        </pc:picChg>
        <pc:picChg chg="add mod">
          <ac:chgData name="Mayuresh Mohan Londhe" userId="009d0ce2-aded-4089-9d65-13a8d928d33b" providerId="ADAL" clId="{D458C736-D5DC-4B1D-BF7B-FB73ACB90D50}" dt="2021-04-14T09:29:08.963" v="870" actId="1076"/>
          <ac:picMkLst>
            <pc:docMk/>
            <pc:sldMk cId="842173004" sldId="263"/>
            <ac:picMk id="1027" creationId="{2CDF5597-034D-4A9D-8C9E-40FD9AC6CEE2}"/>
          </ac:picMkLst>
        </pc:picChg>
      </pc:sldChg>
      <pc:sldChg chg="addSp delSp modSp add mod">
        <pc:chgData name="Mayuresh Mohan Londhe" userId="009d0ce2-aded-4089-9d65-13a8d928d33b" providerId="ADAL" clId="{D458C736-D5DC-4B1D-BF7B-FB73ACB90D50}" dt="2021-04-14T09:42:38.842" v="930" actId="1076"/>
        <pc:sldMkLst>
          <pc:docMk/>
          <pc:sldMk cId="2869925111" sldId="263"/>
        </pc:sldMkLst>
        <pc:spChg chg="mod">
          <ac:chgData name="Mayuresh Mohan Londhe" userId="009d0ce2-aded-4089-9d65-13a8d928d33b" providerId="ADAL" clId="{D458C736-D5DC-4B1D-BF7B-FB73ACB90D50}" dt="2021-04-14T09:32:39.222" v="892" actId="255"/>
          <ac:spMkLst>
            <pc:docMk/>
            <pc:sldMk cId="2869925111" sldId="263"/>
            <ac:spMk id="2" creationId="{F559539F-0E14-47AA-A5C1-5AC74677D585}"/>
          </ac:spMkLst>
        </pc:spChg>
        <pc:spChg chg="mod">
          <ac:chgData name="Mayuresh Mohan Londhe" userId="009d0ce2-aded-4089-9d65-13a8d928d33b" providerId="ADAL" clId="{D458C736-D5DC-4B1D-BF7B-FB73ACB90D50}" dt="2021-04-14T09:29:55.811" v="877" actId="20577"/>
          <ac:spMkLst>
            <pc:docMk/>
            <pc:sldMk cId="2869925111" sldId="263"/>
            <ac:spMk id="3" creationId="{90E5FC65-BBB3-42DD-9C22-214BA03EBEE5}"/>
          </ac:spMkLst>
        </pc:spChg>
        <pc:picChg chg="add mod">
          <ac:chgData name="Mayuresh Mohan Londhe" userId="009d0ce2-aded-4089-9d65-13a8d928d33b" providerId="ADAL" clId="{D458C736-D5DC-4B1D-BF7B-FB73ACB90D50}" dt="2021-04-14T09:42:38.842" v="930" actId="1076"/>
          <ac:picMkLst>
            <pc:docMk/>
            <pc:sldMk cId="2869925111" sldId="263"/>
            <ac:picMk id="2050" creationId="{FEECE8B1-79D8-42C5-BD54-C7B78A776DA4}"/>
          </ac:picMkLst>
        </pc:picChg>
        <pc:picChg chg="add del mod">
          <ac:chgData name="Mayuresh Mohan Londhe" userId="009d0ce2-aded-4089-9d65-13a8d928d33b" providerId="ADAL" clId="{D458C736-D5DC-4B1D-BF7B-FB73ACB90D50}" dt="2021-04-14T09:41:34.774" v="911" actId="21"/>
          <ac:picMkLst>
            <pc:docMk/>
            <pc:sldMk cId="2869925111" sldId="263"/>
            <ac:picMk id="2051" creationId="{368035B5-63E5-4CD2-8ADC-FE1403FA28E0}"/>
          </ac:picMkLst>
        </pc:picChg>
      </pc:sldChg>
      <pc:sldChg chg="addSp delSp modSp new mod">
        <pc:chgData name="Mayuresh Mohan Londhe" userId="009d0ce2-aded-4089-9d65-13a8d928d33b" providerId="ADAL" clId="{D458C736-D5DC-4B1D-BF7B-FB73ACB90D50}" dt="2021-04-18T14:29:54.906" v="1188" actId="113"/>
        <pc:sldMkLst>
          <pc:docMk/>
          <pc:sldMk cId="4033715778" sldId="264"/>
        </pc:sldMkLst>
        <pc:spChg chg="mod">
          <ac:chgData name="Mayuresh Mohan Londhe" userId="009d0ce2-aded-4089-9d65-13a8d928d33b" providerId="ADAL" clId="{D458C736-D5DC-4B1D-BF7B-FB73ACB90D50}" dt="2021-04-18T14:29:54.906" v="1188" actId="113"/>
          <ac:spMkLst>
            <pc:docMk/>
            <pc:sldMk cId="4033715778" sldId="264"/>
            <ac:spMk id="2" creationId="{ECA5D3D0-2BF4-46B8-8F3D-1D1BC46C8683}"/>
          </ac:spMkLst>
        </pc:spChg>
        <pc:spChg chg="del mod">
          <ac:chgData name="Mayuresh Mohan Londhe" userId="009d0ce2-aded-4089-9d65-13a8d928d33b" providerId="ADAL" clId="{D458C736-D5DC-4B1D-BF7B-FB73ACB90D50}" dt="2021-04-14T09:41:38.562" v="912" actId="478"/>
          <ac:spMkLst>
            <pc:docMk/>
            <pc:sldMk cId="4033715778" sldId="264"/>
            <ac:spMk id="3" creationId="{FC5F66CD-7C25-4AA4-8CB0-6FF20A7AEA5A}"/>
          </ac:spMkLst>
        </pc:spChg>
        <pc:spChg chg="add del mod">
          <ac:chgData name="Mayuresh Mohan Londhe" userId="009d0ce2-aded-4089-9d65-13a8d928d33b" providerId="ADAL" clId="{D458C736-D5DC-4B1D-BF7B-FB73ACB90D50}" dt="2021-04-14T09:46:19.351" v="952" actId="21"/>
          <ac:spMkLst>
            <pc:docMk/>
            <pc:sldMk cId="4033715778" sldId="264"/>
            <ac:spMk id="5" creationId="{8A06C555-D7D5-4FCD-AC51-498D57B1DF71}"/>
          </ac:spMkLst>
        </pc:spChg>
        <pc:spChg chg="add del mod">
          <ac:chgData name="Mayuresh Mohan Londhe" userId="009d0ce2-aded-4089-9d65-13a8d928d33b" providerId="ADAL" clId="{D458C736-D5DC-4B1D-BF7B-FB73ACB90D50}" dt="2021-04-14T09:42:21.478" v="924"/>
          <ac:spMkLst>
            <pc:docMk/>
            <pc:sldMk cId="4033715778" sldId="264"/>
            <ac:spMk id="8" creationId="{116ADF31-BADE-4DAD-AA7F-82E544E01892}"/>
          </ac:spMkLst>
        </pc:spChg>
        <pc:picChg chg="add del mod">
          <ac:chgData name="Mayuresh Mohan Londhe" userId="009d0ce2-aded-4089-9d65-13a8d928d33b" providerId="ADAL" clId="{D458C736-D5DC-4B1D-BF7B-FB73ACB90D50}" dt="2021-04-14T09:42:24.237" v="928"/>
          <ac:picMkLst>
            <pc:docMk/>
            <pc:sldMk cId="4033715778" sldId="264"/>
            <ac:picMk id="6" creationId="{72345502-D15B-43ED-8043-C7F537BC58D5}"/>
          </ac:picMkLst>
        </pc:picChg>
        <pc:picChg chg="add del mod">
          <ac:chgData name="Mayuresh Mohan Londhe" userId="009d0ce2-aded-4089-9d65-13a8d928d33b" providerId="ADAL" clId="{D458C736-D5DC-4B1D-BF7B-FB73ACB90D50}" dt="2021-04-14T09:42:21.478" v="924"/>
          <ac:picMkLst>
            <pc:docMk/>
            <pc:sldMk cId="4033715778" sldId="264"/>
            <ac:picMk id="9" creationId="{7154D7D0-3027-48FD-A93C-46754D208676}"/>
          </ac:picMkLst>
        </pc:picChg>
        <pc:picChg chg="add del mod">
          <ac:chgData name="Mayuresh Mohan Londhe" userId="009d0ce2-aded-4089-9d65-13a8d928d33b" providerId="ADAL" clId="{D458C736-D5DC-4B1D-BF7B-FB73ACB90D50}" dt="2021-04-14T09:42:22.629" v="926"/>
          <ac:picMkLst>
            <pc:docMk/>
            <pc:sldMk cId="4033715778" sldId="264"/>
            <ac:picMk id="3074" creationId="{5475AAC2-43A8-411F-B7E5-6C358E6E6546}"/>
          </ac:picMkLst>
        </pc:picChg>
        <pc:picChg chg="add mod">
          <ac:chgData name="Mayuresh Mohan Londhe" userId="009d0ce2-aded-4089-9d65-13a8d928d33b" providerId="ADAL" clId="{D458C736-D5DC-4B1D-BF7B-FB73ACB90D50}" dt="2021-04-14T09:47:50.785" v="970" actId="14100"/>
          <ac:picMkLst>
            <pc:docMk/>
            <pc:sldMk cId="4033715778" sldId="264"/>
            <ac:picMk id="3075" creationId="{32F794DF-34C8-4E4F-A9D1-C3E559FB50C8}"/>
          </ac:picMkLst>
        </pc:picChg>
        <pc:picChg chg="add mod">
          <ac:chgData name="Mayuresh Mohan Londhe" userId="009d0ce2-aded-4089-9d65-13a8d928d33b" providerId="ADAL" clId="{D458C736-D5DC-4B1D-BF7B-FB73ACB90D50}" dt="2021-04-14T09:47:54.491" v="971" actId="14100"/>
          <ac:picMkLst>
            <pc:docMk/>
            <pc:sldMk cId="4033715778" sldId="264"/>
            <ac:picMk id="3076" creationId="{D6823FAC-56C4-4002-9F70-CE6365F720D3}"/>
          </ac:picMkLst>
        </pc:picChg>
      </pc:sldChg>
      <pc:sldChg chg="new del">
        <pc:chgData name="Mayuresh Mohan Londhe" userId="009d0ce2-aded-4089-9d65-13a8d928d33b" providerId="ADAL" clId="{D458C736-D5DC-4B1D-BF7B-FB73ACB90D50}" dt="2021-04-14T13:35:18.276" v="973" actId="47"/>
        <pc:sldMkLst>
          <pc:docMk/>
          <pc:sldMk cId="941030473" sldId="265"/>
        </pc:sldMkLst>
      </pc:sldChg>
      <pc:sldChg chg="delSp modSp new mod modClrScheme chgLayout">
        <pc:chgData name="Mayuresh Mohan Londhe" userId="009d0ce2-aded-4089-9d65-13a8d928d33b" providerId="ADAL" clId="{D458C736-D5DC-4B1D-BF7B-FB73ACB90D50}" dt="2021-04-14T13:49:27.167" v="1002" actId="20577"/>
        <pc:sldMkLst>
          <pc:docMk/>
          <pc:sldMk cId="3779950783" sldId="265"/>
        </pc:sldMkLst>
        <pc:spChg chg="del">
          <ac:chgData name="Mayuresh Mohan Londhe" userId="009d0ce2-aded-4089-9d65-13a8d928d33b" providerId="ADAL" clId="{D458C736-D5DC-4B1D-BF7B-FB73ACB90D50}" dt="2021-04-14T13:49:12.056" v="998" actId="700"/>
          <ac:spMkLst>
            <pc:docMk/>
            <pc:sldMk cId="3779950783" sldId="265"/>
            <ac:spMk id="2" creationId="{827F13E9-E3CE-4C9A-AF7D-C68484317051}"/>
          </ac:spMkLst>
        </pc:spChg>
        <pc:spChg chg="mod ord">
          <ac:chgData name="Mayuresh Mohan Londhe" userId="009d0ce2-aded-4089-9d65-13a8d928d33b" providerId="ADAL" clId="{D458C736-D5DC-4B1D-BF7B-FB73ACB90D50}" dt="2021-04-14T13:49:27.167" v="1002" actId="20577"/>
          <ac:spMkLst>
            <pc:docMk/>
            <pc:sldMk cId="3779950783" sldId="265"/>
            <ac:spMk id="3" creationId="{F73C7116-875C-42A5-97F2-B9E6D400CDB6}"/>
          </ac:spMkLst>
        </pc:spChg>
      </pc:sldChg>
      <pc:sldChg chg="modSp new mod">
        <pc:chgData name="Mayuresh Mohan Londhe" userId="009d0ce2-aded-4089-9d65-13a8d928d33b" providerId="ADAL" clId="{D458C736-D5DC-4B1D-BF7B-FB73ACB90D50}" dt="2021-04-18T14:30:20.731" v="1193" actId="2711"/>
        <pc:sldMkLst>
          <pc:docMk/>
          <pc:sldMk cId="3962904264" sldId="266"/>
        </pc:sldMkLst>
        <pc:spChg chg="mod">
          <ac:chgData name="Mayuresh Mohan Londhe" userId="009d0ce2-aded-4089-9d65-13a8d928d33b" providerId="ADAL" clId="{D458C736-D5DC-4B1D-BF7B-FB73ACB90D50}" dt="2021-04-18T14:30:20.731" v="1193" actId="2711"/>
          <ac:spMkLst>
            <pc:docMk/>
            <pc:sldMk cId="3962904264" sldId="266"/>
            <ac:spMk id="2" creationId="{AA0D581C-E99B-4DB3-BBFE-38724023E895}"/>
          </ac:spMkLst>
        </pc:spChg>
        <pc:spChg chg="mod">
          <ac:chgData name="Mayuresh Mohan Londhe" userId="009d0ce2-aded-4089-9d65-13a8d928d33b" providerId="ADAL" clId="{D458C736-D5DC-4B1D-BF7B-FB73ACB90D50}" dt="2021-04-18T14:28:21.839" v="1183" actId="20577"/>
          <ac:spMkLst>
            <pc:docMk/>
            <pc:sldMk cId="3962904264" sldId="266"/>
            <ac:spMk id="3" creationId="{76633157-EB83-4E55-BEC5-125EED7D1FBF}"/>
          </ac:spMkLst>
        </pc:spChg>
      </pc:sldChg>
    </pc:docChg>
  </pc:docChgLst>
  <pc:docChgLst>
    <pc:chgData name="Mayuresh Mohan Londhe" userId="009d0ce2-aded-4089-9d65-13a8d928d33b" providerId="ADAL" clId="{3B8DD7E8-D83D-44BB-868A-182DA7EFA030}"/>
    <pc:docChg chg="custSel addSld delSld modSld sldOrd">
      <pc:chgData name="Mayuresh Mohan Londhe" userId="009d0ce2-aded-4089-9d65-13a8d928d33b" providerId="ADAL" clId="{3B8DD7E8-D83D-44BB-868A-182DA7EFA030}" dt="2021-08-15T08:52:54.031" v="1028" actId="20577"/>
      <pc:docMkLst>
        <pc:docMk/>
      </pc:docMkLst>
      <pc:sldChg chg="modSp mod">
        <pc:chgData name="Mayuresh Mohan Londhe" userId="009d0ce2-aded-4089-9d65-13a8d928d33b" providerId="ADAL" clId="{3B8DD7E8-D83D-44BB-868A-182DA7EFA030}" dt="2021-08-15T07:51:09.897" v="574" actId="20577"/>
        <pc:sldMkLst>
          <pc:docMk/>
          <pc:sldMk cId="2581613510" sldId="257"/>
        </pc:sldMkLst>
        <pc:spChg chg="mod">
          <ac:chgData name="Mayuresh Mohan Londhe" userId="009d0ce2-aded-4089-9d65-13a8d928d33b" providerId="ADAL" clId="{3B8DD7E8-D83D-44BB-868A-182DA7EFA030}" dt="2021-08-15T05:36:45.021" v="101"/>
          <ac:spMkLst>
            <pc:docMk/>
            <pc:sldMk cId="2581613510" sldId="257"/>
            <ac:spMk id="2" creationId="{A70E7F9D-79A0-4B42-9F71-29A3E540BC01}"/>
          </ac:spMkLst>
        </pc:spChg>
        <pc:spChg chg="mod">
          <ac:chgData name="Mayuresh Mohan Londhe" userId="009d0ce2-aded-4089-9d65-13a8d928d33b" providerId="ADAL" clId="{3B8DD7E8-D83D-44BB-868A-182DA7EFA030}" dt="2021-08-15T07:51:09.897" v="574" actId="20577"/>
          <ac:spMkLst>
            <pc:docMk/>
            <pc:sldMk cId="2581613510" sldId="257"/>
            <ac:spMk id="3" creationId="{2D3173B4-96FC-458E-B8F9-90950497A8E0}"/>
          </ac:spMkLst>
        </pc:spChg>
      </pc:sldChg>
      <pc:sldChg chg="modSp mod">
        <pc:chgData name="Mayuresh Mohan Londhe" userId="009d0ce2-aded-4089-9d65-13a8d928d33b" providerId="ADAL" clId="{3B8DD7E8-D83D-44BB-868A-182DA7EFA030}" dt="2021-08-15T05:36:45.021" v="101"/>
        <pc:sldMkLst>
          <pc:docMk/>
          <pc:sldMk cId="3956595162" sldId="258"/>
        </pc:sldMkLst>
        <pc:spChg chg="mod">
          <ac:chgData name="Mayuresh Mohan Londhe" userId="009d0ce2-aded-4089-9d65-13a8d928d33b" providerId="ADAL" clId="{3B8DD7E8-D83D-44BB-868A-182DA7EFA030}" dt="2021-08-15T05:36:45.021" v="101"/>
          <ac:spMkLst>
            <pc:docMk/>
            <pc:sldMk cId="3956595162" sldId="258"/>
            <ac:spMk id="2" creationId="{5D9DC517-1D0C-433D-A338-174A2523C024}"/>
          </ac:spMkLst>
        </pc:spChg>
      </pc:sldChg>
      <pc:sldChg chg="modSp mod ord">
        <pc:chgData name="Mayuresh Mohan Londhe" userId="009d0ce2-aded-4089-9d65-13a8d928d33b" providerId="ADAL" clId="{3B8DD7E8-D83D-44BB-868A-182DA7EFA030}" dt="2021-08-15T08:52:54.031" v="1028" actId="20577"/>
        <pc:sldMkLst>
          <pc:docMk/>
          <pc:sldMk cId="1248253716" sldId="259"/>
        </pc:sldMkLst>
        <pc:spChg chg="mod">
          <ac:chgData name="Mayuresh Mohan Londhe" userId="009d0ce2-aded-4089-9d65-13a8d928d33b" providerId="ADAL" clId="{3B8DD7E8-D83D-44BB-868A-182DA7EFA030}" dt="2021-08-15T05:36:45.021" v="101"/>
          <ac:spMkLst>
            <pc:docMk/>
            <pc:sldMk cId="1248253716" sldId="259"/>
            <ac:spMk id="2" creationId="{2B9A8039-F9B7-4C1A-9EB0-B2B0A6B339C8}"/>
          </ac:spMkLst>
        </pc:spChg>
        <pc:spChg chg="mod">
          <ac:chgData name="Mayuresh Mohan Londhe" userId="009d0ce2-aded-4089-9d65-13a8d928d33b" providerId="ADAL" clId="{3B8DD7E8-D83D-44BB-868A-182DA7EFA030}" dt="2021-08-15T08:52:54.031" v="1028" actId="20577"/>
          <ac:spMkLst>
            <pc:docMk/>
            <pc:sldMk cId="1248253716" sldId="259"/>
            <ac:spMk id="3" creationId="{3AD976CF-6F1C-422B-996A-97A277479373}"/>
          </ac:spMkLst>
        </pc:spChg>
      </pc:sldChg>
      <pc:sldChg chg="del">
        <pc:chgData name="Mayuresh Mohan Londhe" userId="009d0ce2-aded-4089-9d65-13a8d928d33b" providerId="ADAL" clId="{3B8DD7E8-D83D-44BB-868A-182DA7EFA030}" dt="2021-08-15T04:41:44.612" v="61" actId="47"/>
        <pc:sldMkLst>
          <pc:docMk/>
          <pc:sldMk cId="660327527" sldId="260"/>
        </pc:sldMkLst>
      </pc:sldChg>
      <pc:sldChg chg="del">
        <pc:chgData name="Mayuresh Mohan Londhe" userId="009d0ce2-aded-4089-9d65-13a8d928d33b" providerId="ADAL" clId="{3B8DD7E8-D83D-44BB-868A-182DA7EFA030}" dt="2021-08-15T04:41:52.950" v="62" actId="47"/>
        <pc:sldMkLst>
          <pc:docMk/>
          <pc:sldMk cId="2441343393" sldId="261"/>
        </pc:sldMkLst>
      </pc:sldChg>
      <pc:sldChg chg="addSp delSp modSp mod">
        <pc:chgData name="Mayuresh Mohan Londhe" userId="009d0ce2-aded-4089-9d65-13a8d928d33b" providerId="ADAL" clId="{3B8DD7E8-D83D-44BB-868A-182DA7EFA030}" dt="2021-08-15T07:32:43.011" v="304" actId="1076"/>
        <pc:sldMkLst>
          <pc:docMk/>
          <pc:sldMk cId="2869925111" sldId="263"/>
        </pc:sldMkLst>
        <pc:spChg chg="mod">
          <ac:chgData name="Mayuresh Mohan Londhe" userId="009d0ce2-aded-4089-9d65-13a8d928d33b" providerId="ADAL" clId="{3B8DD7E8-D83D-44BB-868A-182DA7EFA030}" dt="2021-08-15T06:23:05.240" v="166" actId="20577"/>
          <ac:spMkLst>
            <pc:docMk/>
            <pc:sldMk cId="2869925111" sldId="263"/>
            <ac:spMk id="2" creationId="{F559539F-0E14-47AA-A5C1-5AC74677D585}"/>
          </ac:spMkLst>
        </pc:spChg>
        <pc:spChg chg="mod">
          <ac:chgData name="Mayuresh Mohan Londhe" userId="009d0ce2-aded-4089-9d65-13a8d928d33b" providerId="ADAL" clId="{3B8DD7E8-D83D-44BB-868A-182DA7EFA030}" dt="2021-08-15T05:36:45.021" v="101"/>
          <ac:spMkLst>
            <pc:docMk/>
            <pc:sldMk cId="2869925111" sldId="263"/>
            <ac:spMk id="3" creationId="{90E5FC65-BBB3-42DD-9C22-214BA03EBEE5}"/>
          </ac:spMkLst>
        </pc:spChg>
        <pc:picChg chg="add del mod">
          <ac:chgData name="Mayuresh Mohan Londhe" userId="009d0ce2-aded-4089-9d65-13a8d928d33b" providerId="ADAL" clId="{3B8DD7E8-D83D-44BB-868A-182DA7EFA030}" dt="2021-08-15T07:32:06.844" v="294" actId="478"/>
          <ac:picMkLst>
            <pc:docMk/>
            <pc:sldMk cId="2869925111" sldId="263"/>
            <ac:picMk id="5" creationId="{E64705FA-E2D7-4E54-9B00-C841AB8F1B98}"/>
          </ac:picMkLst>
        </pc:picChg>
        <pc:picChg chg="add mod">
          <ac:chgData name="Mayuresh Mohan Londhe" userId="009d0ce2-aded-4089-9d65-13a8d928d33b" providerId="ADAL" clId="{3B8DD7E8-D83D-44BB-868A-182DA7EFA030}" dt="2021-08-15T07:32:43.011" v="304" actId="1076"/>
          <ac:picMkLst>
            <pc:docMk/>
            <pc:sldMk cId="2869925111" sldId="263"/>
            <ac:picMk id="6" creationId="{E4818C33-44C0-4386-8E5B-E473952F6AFA}"/>
          </ac:picMkLst>
        </pc:picChg>
        <pc:picChg chg="del">
          <ac:chgData name="Mayuresh Mohan Londhe" userId="009d0ce2-aded-4089-9d65-13a8d928d33b" providerId="ADAL" clId="{3B8DD7E8-D83D-44BB-868A-182DA7EFA030}" dt="2021-08-15T06:01:45.809" v="152" actId="478"/>
          <ac:picMkLst>
            <pc:docMk/>
            <pc:sldMk cId="2869925111" sldId="263"/>
            <ac:picMk id="2050" creationId="{FEECE8B1-79D8-42C5-BD54-C7B78A776DA4}"/>
          </ac:picMkLst>
        </pc:picChg>
      </pc:sldChg>
      <pc:sldChg chg="del">
        <pc:chgData name="Mayuresh Mohan Londhe" userId="009d0ce2-aded-4089-9d65-13a8d928d33b" providerId="ADAL" clId="{3B8DD7E8-D83D-44BB-868A-182DA7EFA030}" dt="2021-08-15T04:41:56.597" v="63" actId="47"/>
        <pc:sldMkLst>
          <pc:docMk/>
          <pc:sldMk cId="4033715778" sldId="264"/>
        </pc:sldMkLst>
      </pc:sldChg>
      <pc:sldChg chg="modSp mod">
        <pc:chgData name="Mayuresh Mohan Londhe" userId="009d0ce2-aded-4089-9d65-13a8d928d33b" providerId="ADAL" clId="{3B8DD7E8-D83D-44BB-868A-182DA7EFA030}" dt="2021-08-15T07:35:21.836" v="309" actId="1076"/>
        <pc:sldMkLst>
          <pc:docMk/>
          <pc:sldMk cId="3779950783" sldId="265"/>
        </pc:sldMkLst>
        <pc:spChg chg="mod">
          <ac:chgData name="Mayuresh Mohan Londhe" userId="009d0ce2-aded-4089-9d65-13a8d928d33b" providerId="ADAL" clId="{3B8DD7E8-D83D-44BB-868A-182DA7EFA030}" dt="2021-08-15T07:35:21.836" v="309" actId="1076"/>
          <ac:spMkLst>
            <pc:docMk/>
            <pc:sldMk cId="3779950783" sldId="265"/>
            <ac:spMk id="3" creationId="{F73C7116-875C-42A5-97F2-B9E6D400CDB6}"/>
          </ac:spMkLst>
        </pc:spChg>
      </pc:sldChg>
      <pc:sldChg chg="modSp mod">
        <pc:chgData name="Mayuresh Mohan Londhe" userId="009d0ce2-aded-4089-9d65-13a8d928d33b" providerId="ADAL" clId="{3B8DD7E8-D83D-44BB-868A-182DA7EFA030}" dt="2021-08-15T05:36:45.021" v="101"/>
        <pc:sldMkLst>
          <pc:docMk/>
          <pc:sldMk cId="3962904264" sldId="266"/>
        </pc:sldMkLst>
        <pc:spChg chg="mod">
          <ac:chgData name="Mayuresh Mohan Londhe" userId="009d0ce2-aded-4089-9d65-13a8d928d33b" providerId="ADAL" clId="{3B8DD7E8-D83D-44BB-868A-182DA7EFA030}" dt="2021-08-15T05:36:45.021" v="101"/>
          <ac:spMkLst>
            <pc:docMk/>
            <pc:sldMk cId="3962904264" sldId="266"/>
            <ac:spMk id="2" creationId="{AA0D581C-E99B-4DB3-BBFE-38724023E895}"/>
          </ac:spMkLst>
        </pc:spChg>
        <pc:spChg chg="mod">
          <ac:chgData name="Mayuresh Mohan Londhe" userId="009d0ce2-aded-4089-9d65-13a8d928d33b" providerId="ADAL" clId="{3B8DD7E8-D83D-44BB-868A-182DA7EFA030}" dt="2021-08-15T05:36:45.021" v="101"/>
          <ac:spMkLst>
            <pc:docMk/>
            <pc:sldMk cId="3962904264" sldId="266"/>
            <ac:spMk id="3" creationId="{76633157-EB83-4E55-BEC5-125EED7D1FBF}"/>
          </ac:spMkLst>
        </pc:spChg>
      </pc:sldChg>
      <pc:sldChg chg="modSp new mod">
        <pc:chgData name="Mayuresh Mohan Londhe" userId="009d0ce2-aded-4089-9d65-13a8d928d33b" providerId="ADAL" clId="{3B8DD7E8-D83D-44BB-868A-182DA7EFA030}" dt="2021-08-15T05:58:43.825" v="135" actId="113"/>
        <pc:sldMkLst>
          <pc:docMk/>
          <pc:sldMk cId="3087772515" sldId="267"/>
        </pc:sldMkLst>
        <pc:spChg chg="mod">
          <ac:chgData name="Mayuresh Mohan Londhe" userId="009d0ce2-aded-4089-9d65-13a8d928d33b" providerId="ADAL" clId="{3B8DD7E8-D83D-44BB-868A-182DA7EFA030}" dt="2021-08-15T05:58:43.825" v="135" actId="113"/>
          <ac:spMkLst>
            <pc:docMk/>
            <pc:sldMk cId="3087772515" sldId="267"/>
            <ac:spMk id="2" creationId="{D083ECFD-07C2-4307-B990-1B67E4B71B18}"/>
          </ac:spMkLst>
        </pc:spChg>
        <pc:spChg chg="mod">
          <ac:chgData name="Mayuresh Mohan Londhe" userId="009d0ce2-aded-4089-9d65-13a8d928d33b" providerId="ADAL" clId="{3B8DD7E8-D83D-44BB-868A-182DA7EFA030}" dt="2021-08-15T05:56:26.664" v="128" actId="255"/>
          <ac:spMkLst>
            <pc:docMk/>
            <pc:sldMk cId="3087772515" sldId="267"/>
            <ac:spMk id="3" creationId="{A26AD128-A70E-410F-A439-E6C7147A434B}"/>
          </ac:spMkLst>
        </pc:spChg>
      </pc:sldChg>
      <pc:sldChg chg="addSp delSp modSp new mod modClrScheme chgLayout">
        <pc:chgData name="Mayuresh Mohan Londhe" userId="009d0ce2-aded-4089-9d65-13a8d928d33b" providerId="ADAL" clId="{3B8DD7E8-D83D-44BB-868A-182DA7EFA030}" dt="2021-08-15T08:37:05.727" v="989" actId="1076"/>
        <pc:sldMkLst>
          <pc:docMk/>
          <pc:sldMk cId="1247382325" sldId="268"/>
        </pc:sldMkLst>
        <pc:spChg chg="del mod ord">
          <ac:chgData name="Mayuresh Mohan Londhe" userId="009d0ce2-aded-4089-9d65-13a8d928d33b" providerId="ADAL" clId="{3B8DD7E8-D83D-44BB-868A-182DA7EFA030}" dt="2021-08-15T05:58:58.763" v="137" actId="700"/>
          <ac:spMkLst>
            <pc:docMk/>
            <pc:sldMk cId="1247382325" sldId="268"/>
            <ac:spMk id="2" creationId="{5B5570D1-FCBC-4827-8682-7D5CAC767B1E}"/>
          </ac:spMkLst>
        </pc:spChg>
        <pc:spChg chg="del mod ord">
          <ac:chgData name="Mayuresh Mohan Londhe" userId="009d0ce2-aded-4089-9d65-13a8d928d33b" providerId="ADAL" clId="{3B8DD7E8-D83D-44BB-868A-182DA7EFA030}" dt="2021-08-15T05:58:58.763" v="137" actId="700"/>
          <ac:spMkLst>
            <pc:docMk/>
            <pc:sldMk cId="1247382325" sldId="268"/>
            <ac:spMk id="3" creationId="{DEDDB737-5165-418A-972C-EFE3F2D7379A}"/>
          </ac:spMkLst>
        </pc:spChg>
        <pc:spChg chg="add mod ord">
          <ac:chgData name="Mayuresh Mohan Londhe" userId="009d0ce2-aded-4089-9d65-13a8d928d33b" providerId="ADAL" clId="{3B8DD7E8-D83D-44BB-868A-182DA7EFA030}" dt="2021-08-15T06:01:12.943" v="150" actId="2711"/>
          <ac:spMkLst>
            <pc:docMk/>
            <pc:sldMk cId="1247382325" sldId="268"/>
            <ac:spMk id="4" creationId="{9F610332-65D4-4CE2-B84B-B7F256C23392}"/>
          </ac:spMkLst>
        </pc:spChg>
        <pc:spChg chg="add del mod ord">
          <ac:chgData name="Mayuresh Mohan Londhe" userId="009d0ce2-aded-4089-9d65-13a8d928d33b" providerId="ADAL" clId="{3B8DD7E8-D83D-44BB-868A-182DA7EFA030}" dt="2021-08-15T06:01:30.646" v="151"/>
          <ac:spMkLst>
            <pc:docMk/>
            <pc:sldMk cId="1247382325" sldId="268"/>
            <ac:spMk id="5" creationId="{30C46F64-3895-4779-8903-8959DD14DBC0}"/>
          </ac:spMkLst>
        </pc:spChg>
        <pc:spChg chg="add mod">
          <ac:chgData name="Mayuresh Mohan Londhe" userId="009d0ce2-aded-4089-9d65-13a8d928d33b" providerId="ADAL" clId="{3B8DD7E8-D83D-44BB-868A-182DA7EFA030}" dt="2021-08-15T08:37:05.727" v="989" actId="1076"/>
          <ac:spMkLst>
            <pc:docMk/>
            <pc:sldMk cId="1247382325" sldId="268"/>
            <ac:spMk id="8" creationId="{7B74DC13-197B-4B02-8E2E-BDD04C5E4332}"/>
          </ac:spMkLst>
        </pc:spChg>
        <pc:picChg chg="add mod">
          <ac:chgData name="Mayuresh Mohan Londhe" userId="009d0ce2-aded-4089-9d65-13a8d928d33b" providerId="ADAL" clId="{3B8DD7E8-D83D-44BB-868A-182DA7EFA030}" dt="2021-08-15T06:01:30.646" v="151"/>
          <ac:picMkLst>
            <pc:docMk/>
            <pc:sldMk cId="1247382325" sldId="268"/>
            <ac:picMk id="6" creationId="{9FA6921F-0370-445D-9C67-D5138522E76B}"/>
          </ac:picMkLst>
        </pc:picChg>
      </pc:sldChg>
      <pc:sldChg chg="addSp delSp modSp new mod ord">
        <pc:chgData name="Mayuresh Mohan Londhe" userId="009d0ce2-aded-4089-9d65-13a8d928d33b" providerId="ADAL" clId="{3B8DD7E8-D83D-44BB-868A-182DA7EFA030}" dt="2021-08-15T08:35:31.209" v="976" actId="1076"/>
        <pc:sldMkLst>
          <pc:docMk/>
          <pc:sldMk cId="2053019317" sldId="269"/>
        </pc:sldMkLst>
        <pc:spChg chg="mod">
          <ac:chgData name="Mayuresh Mohan Londhe" userId="009d0ce2-aded-4089-9d65-13a8d928d33b" providerId="ADAL" clId="{3B8DD7E8-D83D-44BB-868A-182DA7EFA030}" dt="2021-08-15T06:32:29.324" v="260" actId="20577"/>
          <ac:spMkLst>
            <pc:docMk/>
            <pc:sldMk cId="2053019317" sldId="269"/>
            <ac:spMk id="2" creationId="{A9C04015-F1CB-4440-B351-FEB21F3C5489}"/>
          </ac:spMkLst>
        </pc:spChg>
        <pc:spChg chg="del">
          <ac:chgData name="Mayuresh Mohan Londhe" userId="009d0ce2-aded-4089-9d65-13a8d928d33b" providerId="ADAL" clId="{3B8DD7E8-D83D-44BB-868A-182DA7EFA030}" dt="2021-08-15T06:24:59.695" v="189"/>
          <ac:spMkLst>
            <pc:docMk/>
            <pc:sldMk cId="2053019317" sldId="269"/>
            <ac:spMk id="3" creationId="{78EE4126-E66F-4E7B-86D4-4B66EE124C47}"/>
          </ac:spMkLst>
        </pc:spChg>
        <pc:spChg chg="add mod">
          <ac:chgData name="Mayuresh Mohan Londhe" userId="009d0ce2-aded-4089-9d65-13a8d928d33b" providerId="ADAL" clId="{3B8DD7E8-D83D-44BB-868A-182DA7EFA030}" dt="2021-08-15T08:35:31.209" v="976" actId="1076"/>
          <ac:spMkLst>
            <pc:docMk/>
            <pc:sldMk cId="2053019317" sldId="269"/>
            <ac:spMk id="6" creationId="{9357C0E4-DD43-4BBD-B1DC-DC72AC0442A7}"/>
          </ac:spMkLst>
        </pc:spChg>
        <pc:picChg chg="add mod">
          <ac:chgData name="Mayuresh Mohan Londhe" userId="009d0ce2-aded-4089-9d65-13a8d928d33b" providerId="ADAL" clId="{3B8DD7E8-D83D-44BB-868A-182DA7EFA030}" dt="2021-08-15T06:25:31.029" v="196" actId="14100"/>
          <ac:picMkLst>
            <pc:docMk/>
            <pc:sldMk cId="2053019317" sldId="269"/>
            <ac:picMk id="4" creationId="{A52C8B0B-3C61-4096-860E-C0348EF2860F}"/>
          </ac:picMkLst>
        </pc:picChg>
      </pc:sldChg>
      <pc:sldChg chg="addSp delSp modSp new mod">
        <pc:chgData name="Mayuresh Mohan Londhe" userId="009d0ce2-aded-4089-9d65-13a8d928d33b" providerId="ADAL" clId="{3B8DD7E8-D83D-44BB-868A-182DA7EFA030}" dt="2021-08-15T08:33:43.656" v="965" actId="20577"/>
        <pc:sldMkLst>
          <pc:docMk/>
          <pc:sldMk cId="964850419" sldId="270"/>
        </pc:sldMkLst>
        <pc:spChg chg="mod">
          <ac:chgData name="Mayuresh Mohan Londhe" userId="009d0ce2-aded-4089-9d65-13a8d928d33b" providerId="ADAL" clId="{3B8DD7E8-D83D-44BB-868A-182DA7EFA030}" dt="2021-08-15T06:32:38.746" v="262" actId="2711"/>
          <ac:spMkLst>
            <pc:docMk/>
            <pc:sldMk cId="964850419" sldId="270"/>
            <ac:spMk id="2" creationId="{2CB694F6-9C9A-41BF-9B06-0AE57CBA4340}"/>
          </ac:spMkLst>
        </pc:spChg>
        <pc:spChg chg="del">
          <ac:chgData name="Mayuresh Mohan Londhe" userId="009d0ce2-aded-4089-9d65-13a8d928d33b" providerId="ADAL" clId="{3B8DD7E8-D83D-44BB-868A-182DA7EFA030}" dt="2021-08-15T06:26:25.462" v="198"/>
          <ac:spMkLst>
            <pc:docMk/>
            <pc:sldMk cId="964850419" sldId="270"/>
            <ac:spMk id="3" creationId="{15F1D10A-4565-4360-97BE-05CE92948A86}"/>
          </ac:spMkLst>
        </pc:spChg>
        <pc:spChg chg="add del mod">
          <ac:chgData name="Mayuresh Mohan Londhe" userId="009d0ce2-aded-4089-9d65-13a8d928d33b" providerId="ADAL" clId="{3B8DD7E8-D83D-44BB-868A-182DA7EFA030}" dt="2021-08-15T06:30:40.842" v="201"/>
          <ac:spMkLst>
            <pc:docMk/>
            <pc:sldMk cId="964850419" sldId="270"/>
            <ac:spMk id="6" creationId="{7E238F97-DA3D-4F03-8B98-7AEA3814D394}"/>
          </ac:spMkLst>
        </pc:spChg>
        <pc:spChg chg="add mod">
          <ac:chgData name="Mayuresh Mohan Londhe" userId="009d0ce2-aded-4089-9d65-13a8d928d33b" providerId="ADAL" clId="{3B8DD7E8-D83D-44BB-868A-182DA7EFA030}" dt="2021-08-15T08:33:43.656" v="965" actId="20577"/>
          <ac:spMkLst>
            <pc:docMk/>
            <pc:sldMk cId="964850419" sldId="270"/>
            <ac:spMk id="9" creationId="{35A3289F-725F-4F61-BB98-A9FD87946591}"/>
          </ac:spMkLst>
        </pc:spChg>
        <pc:picChg chg="add del mod">
          <ac:chgData name="Mayuresh Mohan Londhe" userId="009d0ce2-aded-4089-9d65-13a8d928d33b" providerId="ADAL" clId="{3B8DD7E8-D83D-44BB-868A-182DA7EFA030}" dt="2021-08-15T06:30:38.610" v="200" actId="478"/>
          <ac:picMkLst>
            <pc:docMk/>
            <pc:sldMk cId="964850419" sldId="270"/>
            <ac:picMk id="4" creationId="{0CA010F3-A438-4A3D-AC6B-0F91A5A62C49}"/>
          </ac:picMkLst>
        </pc:picChg>
        <pc:picChg chg="add mod">
          <ac:chgData name="Mayuresh Mohan Londhe" userId="009d0ce2-aded-4089-9d65-13a8d928d33b" providerId="ADAL" clId="{3B8DD7E8-D83D-44BB-868A-182DA7EFA030}" dt="2021-08-15T08:32:59.967" v="951" actId="14100"/>
          <ac:picMkLst>
            <pc:docMk/>
            <pc:sldMk cId="964850419" sldId="270"/>
            <ac:picMk id="7" creationId="{AE415826-9114-40DB-87CC-5B815113334A}"/>
          </ac:picMkLst>
        </pc:picChg>
      </pc:sldChg>
      <pc:sldChg chg="addSp delSp modSp new mod">
        <pc:chgData name="Mayuresh Mohan Londhe" userId="009d0ce2-aded-4089-9d65-13a8d928d33b" providerId="ADAL" clId="{3B8DD7E8-D83D-44BB-868A-182DA7EFA030}" dt="2021-08-15T07:43:13.085" v="570" actId="14100"/>
        <pc:sldMkLst>
          <pc:docMk/>
          <pc:sldMk cId="4055304315" sldId="271"/>
        </pc:sldMkLst>
        <pc:spChg chg="mod">
          <ac:chgData name="Mayuresh Mohan Londhe" userId="009d0ce2-aded-4089-9d65-13a8d928d33b" providerId="ADAL" clId="{3B8DD7E8-D83D-44BB-868A-182DA7EFA030}" dt="2021-08-15T06:49:54.263" v="293" actId="20577"/>
          <ac:spMkLst>
            <pc:docMk/>
            <pc:sldMk cId="4055304315" sldId="271"/>
            <ac:spMk id="2" creationId="{26725150-1679-43F4-BD9E-C5844BE350EC}"/>
          </ac:spMkLst>
        </pc:spChg>
        <pc:spChg chg="del mod">
          <ac:chgData name="Mayuresh Mohan Londhe" userId="009d0ce2-aded-4089-9d65-13a8d928d33b" providerId="ADAL" clId="{3B8DD7E8-D83D-44BB-868A-182DA7EFA030}" dt="2021-08-15T06:31:45.420" v="249"/>
          <ac:spMkLst>
            <pc:docMk/>
            <pc:sldMk cId="4055304315" sldId="271"/>
            <ac:spMk id="3" creationId="{2244F2D6-6B24-4FD5-BED5-5443701B73E0}"/>
          </ac:spMkLst>
        </pc:spChg>
        <pc:spChg chg="add del mod">
          <ac:chgData name="Mayuresh Mohan Londhe" userId="009d0ce2-aded-4089-9d65-13a8d928d33b" providerId="ADAL" clId="{3B8DD7E8-D83D-44BB-868A-182DA7EFA030}" dt="2021-08-15T06:31:37.177" v="248"/>
          <ac:spMkLst>
            <pc:docMk/>
            <pc:sldMk cId="4055304315" sldId="271"/>
            <ac:spMk id="4" creationId="{98E7D8AB-C66F-4B54-82C1-76F9FD07A4E8}"/>
          </ac:spMkLst>
        </pc:spChg>
        <pc:spChg chg="add del mod">
          <ac:chgData name="Mayuresh Mohan Londhe" userId="009d0ce2-aded-4089-9d65-13a8d928d33b" providerId="ADAL" clId="{3B8DD7E8-D83D-44BB-868A-182DA7EFA030}" dt="2021-08-15T06:31:37.177" v="248"/>
          <ac:spMkLst>
            <pc:docMk/>
            <pc:sldMk cId="4055304315" sldId="271"/>
            <ac:spMk id="5" creationId="{04E640AC-51FC-43DF-9FD4-DA0F6D8E3F02}"/>
          </ac:spMkLst>
        </pc:spChg>
        <pc:spChg chg="add mod">
          <ac:chgData name="Mayuresh Mohan Londhe" userId="009d0ce2-aded-4089-9d65-13a8d928d33b" providerId="ADAL" clId="{3B8DD7E8-D83D-44BB-868A-182DA7EFA030}" dt="2021-08-15T06:45:57.093" v="289"/>
          <ac:spMkLst>
            <pc:docMk/>
            <pc:sldMk cId="4055304315" sldId="271"/>
            <ac:spMk id="6" creationId="{B868520B-70FD-43DD-8071-9584CE48EED3}"/>
          </ac:spMkLst>
        </pc:spChg>
        <pc:picChg chg="add mod">
          <ac:chgData name="Mayuresh Mohan Londhe" userId="009d0ce2-aded-4089-9d65-13a8d928d33b" providerId="ADAL" clId="{3B8DD7E8-D83D-44BB-868A-182DA7EFA030}" dt="2021-08-15T07:43:13.085" v="570" actId="14100"/>
          <ac:picMkLst>
            <pc:docMk/>
            <pc:sldMk cId="4055304315" sldId="271"/>
            <ac:picMk id="7" creationId="{E20601EA-B4EB-4024-B304-09CB07D032C2}"/>
          </ac:picMkLst>
        </pc:picChg>
        <pc:picChg chg="add del mod">
          <ac:chgData name="Mayuresh Mohan Londhe" userId="009d0ce2-aded-4089-9d65-13a8d928d33b" providerId="ADAL" clId="{3B8DD7E8-D83D-44BB-868A-182DA7EFA030}" dt="2021-08-15T06:31:37.177" v="248"/>
          <ac:picMkLst>
            <pc:docMk/>
            <pc:sldMk cId="4055304315" sldId="271"/>
            <ac:picMk id="1025" creationId="{C72A4AC7-0934-4F5A-BB08-3C93C5EBAB0C}"/>
          </ac:picMkLst>
        </pc:picChg>
      </pc:sldChg>
      <pc:sldChg chg="modSp new mod">
        <pc:chgData name="Mayuresh Mohan Londhe" userId="009d0ce2-aded-4089-9d65-13a8d928d33b" providerId="ADAL" clId="{3B8DD7E8-D83D-44BB-868A-182DA7EFA030}" dt="2021-08-15T08:34:43.722" v="969" actId="255"/>
        <pc:sldMkLst>
          <pc:docMk/>
          <pc:sldMk cId="1576781461" sldId="272"/>
        </pc:sldMkLst>
        <pc:spChg chg="mod">
          <ac:chgData name="Mayuresh Mohan Londhe" userId="009d0ce2-aded-4089-9d65-13a8d928d33b" providerId="ADAL" clId="{3B8DD7E8-D83D-44BB-868A-182DA7EFA030}" dt="2021-08-15T08:18:18.058" v="824" actId="20577"/>
          <ac:spMkLst>
            <pc:docMk/>
            <pc:sldMk cId="1576781461" sldId="272"/>
            <ac:spMk id="2" creationId="{B5555A72-2EFD-4C66-9429-B723C6015456}"/>
          </ac:spMkLst>
        </pc:spChg>
        <pc:spChg chg="mod">
          <ac:chgData name="Mayuresh Mohan Londhe" userId="009d0ce2-aded-4089-9d65-13a8d928d33b" providerId="ADAL" clId="{3B8DD7E8-D83D-44BB-868A-182DA7EFA030}" dt="2021-08-15T08:34:43.722" v="969" actId="255"/>
          <ac:spMkLst>
            <pc:docMk/>
            <pc:sldMk cId="1576781461" sldId="272"/>
            <ac:spMk id="3" creationId="{F5F11122-7A5B-4AD6-8A5A-A37A9452C44D}"/>
          </ac:spMkLst>
        </pc:spChg>
      </pc:sldChg>
    </pc:docChg>
  </pc:docChgLst>
  <pc:docChgLst>
    <pc:chgData name="Mayuresh Mohan Londhe" userId="009d0ce2-aded-4089-9d65-13a8d928d33b" providerId="ADAL" clId="{868F9790-C1AF-4E31-A369-9719AD4BCF5D}"/>
    <pc:docChg chg="modSld">
      <pc:chgData name="Mayuresh Mohan Londhe" userId="009d0ce2-aded-4089-9d65-13a8d928d33b" providerId="ADAL" clId="{868F9790-C1AF-4E31-A369-9719AD4BCF5D}" dt="2021-08-14T15:48:34.966" v="30" actId="20577"/>
      <pc:docMkLst>
        <pc:docMk/>
      </pc:docMkLst>
      <pc:sldChg chg="modSp mod">
        <pc:chgData name="Mayuresh Mohan Londhe" userId="009d0ce2-aded-4089-9d65-13a8d928d33b" providerId="ADAL" clId="{868F9790-C1AF-4E31-A369-9719AD4BCF5D}" dt="2021-08-14T15:48:34.966" v="30" actId="20577"/>
        <pc:sldMkLst>
          <pc:docMk/>
          <pc:sldMk cId="2581613510" sldId="257"/>
        </pc:sldMkLst>
        <pc:spChg chg="mod">
          <ac:chgData name="Mayuresh Mohan Londhe" userId="009d0ce2-aded-4089-9d65-13a8d928d33b" providerId="ADAL" clId="{868F9790-C1AF-4E31-A369-9719AD4BCF5D}" dt="2021-08-14T15:48:34.966" v="30" actId="20577"/>
          <ac:spMkLst>
            <pc:docMk/>
            <pc:sldMk cId="2581613510" sldId="257"/>
            <ac:spMk id="3" creationId="{2D3173B4-96FC-458E-B8F9-90950497A8E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319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3429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105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8643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442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5130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9382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6009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8087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6801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7567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15A9323-B3F4-4661-886E-62DF76F2B526}" type="datetimeFigureOut">
              <a:rPr lang="en-IN" smtClean="0"/>
              <a:t>15-08-2021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2603B8E-D5CE-4C11-9A27-BAFFCD2E74F9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9492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9" r:id="rId1"/>
    <p:sldLayoutId id="2147483990" r:id="rId2"/>
    <p:sldLayoutId id="2147483991" r:id="rId3"/>
    <p:sldLayoutId id="2147483992" r:id="rId4"/>
    <p:sldLayoutId id="2147483993" r:id="rId5"/>
    <p:sldLayoutId id="2147483994" r:id="rId6"/>
    <p:sldLayoutId id="2147483995" r:id="rId7"/>
    <p:sldLayoutId id="2147483996" r:id="rId8"/>
    <p:sldLayoutId id="2147483997" r:id="rId9"/>
    <p:sldLayoutId id="2147483998" r:id="rId10"/>
    <p:sldLayoutId id="214748399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E7F9D-79A0-4B42-9F71-29A3E540B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GB" sz="4800" b="1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 of Eye Diseases using Hybrid CNN-RNN Model.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173B4-96FC-458E-B8F9-90950497A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R="3810" algn="ctr"/>
            <a:endParaRPr lang="en-GB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R="3810" algn="ctr"/>
            <a:endParaRPr lang="en-GB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R="3810" algn="ctr"/>
            <a:endParaRPr lang="en-GB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  <a:p>
            <a:pPr marR="3810" algn="ctr"/>
            <a:r>
              <a:rPr lang="en-GB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Mayuresh Mohan Londhe</a:t>
            </a:r>
            <a:endParaRPr lang="en-IN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3810" algn="ctr"/>
            <a:r>
              <a:rPr lang="en-GB" b="1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X20137265</a:t>
            </a:r>
            <a:endParaRPr lang="en-IN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Project Presentation</a:t>
            </a:r>
          </a:p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MSc Data Analytics </a:t>
            </a:r>
          </a:p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IN" b="1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August 2021</a:t>
            </a:r>
          </a:p>
        </p:txBody>
      </p:sp>
    </p:spTree>
    <p:extLst>
      <p:ext uri="{BB962C8B-B14F-4D97-AF65-F5344CB8AC3E}">
        <p14:creationId xmlns:p14="http://schemas.microsoft.com/office/powerpoint/2010/main" val="2581613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694F6-9C9A-41BF-9B06-0AE57CBA4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E415826-9114-40DB-87CC-5B815113334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" y="1890225"/>
            <a:ext cx="8896516" cy="382985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5A3289F-725F-4F61-BB98-A9FD87946591}"/>
              </a:ext>
            </a:extLst>
          </p:cNvPr>
          <p:cNvSpPr txBox="1"/>
          <p:nvPr/>
        </p:nvSpPr>
        <p:spPr>
          <a:xfrm>
            <a:off x="3098800" y="5872945"/>
            <a:ext cx="67767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Model Accuracy Comparison with Similar </a:t>
            </a:r>
            <a:r>
              <a:rPr lang="en-GB" sz="2000" b="1" dirty="0">
                <a:latin typeface="Times New Roman" panose="02020603050405020304" pitchFamily="18" charset="0"/>
                <a:ea typeface="Arial" panose="020B0604020202020204" pitchFamily="34" charset="0"/>
              </a:rPr>
              <a:t>R</a:t>
            </a:r>
            <a:r>
              <a:rPr lang="en-GB" sz="2000" b="1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esearches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964850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55A72-2EFD-4C66-9429-B723C6015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&amp; Future Work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11122-7A5B-4AD6-8A5A-A37A9452C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01168" lvl="1" indent="0">
              <a:buNone/>
            </a:pP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hybrid CNN-RNN models implemented on an imbalanced dataset were not able to classify the images with four classes accurately. 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models implemented on balanced dataset performed classification with improved accuracy.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Merging similar datasets.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GB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GB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 Segmentation </a:t>
            </a:r>
            <a:endParaRPr 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6781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C7116-875C-42A5-97F2-B9E6D400CDB6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1965960" y="1730059"/>
            <a:ext cx="8260080" cy="22018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ctr">
              <a:buNone/>
            </a:pPr>
            <a:r>
              <a:rPr lang="en-US" sz="6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You.</a:t>
            </a:r>
            <a:endParaRPr lang="en-IN" sz="6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950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A8039-F9B7-4C1A-9EB0-B2B0A6B33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Problem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976CF-6F1C-422B-996A-97A277479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Increasing Number of Patients.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Traditional Manual Screening.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Growing Demand and Shortage of Ophthalmologists.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Few Initial 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3600">
                <a:latin typeface="Times New Roman" panose="02020603050405020304" pitchFamily="18" charset="0"/>
                <a:cs typeface="Times New Roman" panose="02020603050405020304" pitchFamily="18" charset="0"/>
              </a:rPr>
              <a:t>ymptoms 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3600" dirty="0"/>
              <a:t> </a:t>
            </a:r>
          </a:p>
          <a:p>
            <a:r>
              <a:rPr lang="en-US" sz="3600" dirty="0"/>
              <a:t> 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12482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DC517-1D0C-433D-A338-174A2523C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Eye Diseases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D5331-8A2C-4C6C-9931-A6C156A6E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6320" y="1933657"/>
            <a:ext cx="1005840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Cataracts                       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Glaucoma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Retina Diseases   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Picture 11">
            <a:extLst>
              <a:ext uri="{FF2B5EF4-FFF2-40B4-BE49-F238E27FC236}">
                <a16:creationId xmlns:a16="http://schemas.microsoft.com/office/drawing/2014/main" id="{2396FF5D-C5A8-4FD4-91AF-68A26A4CD5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5055" y="1933656"/>
            <a:ext cx="1758460" cy="1124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EDB5DBB8-BD3D-4518-A8D3-514212D44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5055" y="3334206"/>
            <a:ext cx="1774091" cy="1124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7" name="Picture 13">
            <a:extLst>
              <a:ext uri="{FF2B5EF4-FFF2-40B4-BE49-F238E27FC236}">
                <a16:creationId xmlns:a16="http://schemas.microsoft.com/office/drawing/2014/main" id="{0C7BC787-D2B3-4AFE-A512-7FA7EF898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9672" y="4734756"/>
            <a:ext cx="1749473" cy="1124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6595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D581C-E99B-4DB3-BBFE-38724023E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Gap</a:t>
            </a:r>
            <a:r>
              <a:rPr lang="en-US" b="1" dirty="0"/>
              <a:t>	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33157-EB83-4E55-BEC5-125EED7D1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Varied Accuracy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Overfitting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Sensitivity 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Complexity </a:t>
            </a: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904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3ECFD-07C2-4307-B990-1B67E4B71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Research Question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6AD128-A70E-410F-A439-E6C7147A4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sz="1800" b="1" dirty="0"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GB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How well can the Hybrid CNN-RNN models classify the fundus images of the eye into 4 classes Normal, Cataract, Glaucoma, Retina Diseases?</a:t>
            </a:r>
            <a:endParaRPr lang="en-GB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87772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F610332-65D4-4CE2-B84B-B7F256C23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FA6921F-0370-445D-9C67-D5138522E76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6963" y="2243863"/>
            <a:ext cx="10058400" cy="322752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B74DC13-197B-4B02-8E2E-BDD04C5E4332}"/>
              </a:ext>
            </a:extLst>
          </p:cNvPr>
          <p:cNvSpPr txBox="1"/>
          <p:nvPr/>
        </p:nvSpPr>
        <p:spPr>
          <a:xfrm>
            <a:off x="3667760" y="5679678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Modified Knowledge Discovery in Databases Process.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247382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9539F-0E14-47AA-A5C1-5AC74677D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Architecture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5FC65-BBB3-42DD-9C22-214BA03EBE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IN" dirty="0"/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818C33-44C0-4386-8E5B-E473952F6A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1350" y="1984515"/>
            <a:ext cx="5829300" cy="4167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9251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04015-F1CB-4440-B351-FEB21F3C5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2C8B0B-3C61-4096-860E-C0348EF2860F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1409" y="2470638"/>
            <a:ext cx="8976946" cy="2650003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57C0E4-DD43-4BBD-B1DC-DC72AC0442A7}"/>
              </a:ext>
            </a:extLst>
          </p:cNvPr>
          <p:cNvSpPr txBox="1"/>
          <p:nvPr/>
        </p:nvSpPr>
        <p:spPr>
          <a:xfrm>
            <a:off x="2209361" y="5453809"/>
            <a:ext cx="774104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000" b="1" dirty="0">
                <a:effectLst/>
                <a:latin typeface="Times New Roman" panose="02020603050405020304" pitchFamily="18" charset="0"/>
                <a:ea typeface="Arial" panose="020B0604020202020204" pitchFamily="34" charset="0"/>
              </a:rPr>
              <a:t>Comparison of Models over Imbalanced and Balanced Dataset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053019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25150-1679-43F4-BD9E-C5844BE35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GB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20601EA-B4EB-4024-B304-09CB07D032C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6426" y="1860452"/>
            <a:ext cx="3861093" cy="358530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868520B-70FD-43DD-8071-9584CE48EED3}"/>
              </a:ext>
            </a:extLst>
          </p:cNvPr>
          <p:cNvSpPr txBox="1"/>
          <p:nvPr/>
        </p:nvSpPr>
        <p:spPr>
          <a:xfrm>
            <a:off x="1213338" y="5539154"/>
            <a:ext cx="10366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Overall Confusion Matrix for DenseNet16-LSTM (Balanced Dataset)</a:t>
            </a:r>
            <a:endParaRPr lang="en-GB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5304315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46464A"/>
      </a:dk2>
      <a:lt2>
        <a:srgbClr val="D1D9E1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BAB94BD4-5D6D-4148-AB57-A4CCF1FD4E0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818</TotalTime>
  <Words>180</Words>
  <Application>Microsoft Office PowerPoint</Application>
  <PresentationFormat>Widescreen</PresentationFormat>
  <Paragraphs>63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Retrospect</vt:lpstr>
      <vt:lpstr>Classification of Eye Diseases using Hybrid CNN-RNN Model.</vt:lpstr>
      <vt:lpstr>The Problem</vt:lpstr>
      <vt:lpstr>Eye Diseases</vt:lpstr>
      <vt:lpstr>Research Gap </vt:lpstr>
      <vt:lpstr>Research Question</vt:lpstr>
      <vt:lpstr>Methodology</vt:lpstr>
      <vt:lpstr>Model Architecture</vt:lpstr>
      <vt:lpstr>Results</vt:lpstr>
      <vt:lpstr>Results</vt:lpstr>
      <vt:lpstr>Results</vt:lpstr>
      <vt:lpstr>Conclusion &amp; Future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Eye Diseases using Hybrid CNN-RNN Model.</dc:title>
  <dc:creator>Mayuresh Mohan Londhe</dc:creator>
  <cp:lastModifiedBy>Mayuresh Mohan Londhe</cp:lastModifiedBy>
  <cp:revision>7</cp:revision>
  <dcterms:created xsi:type="dcterms:W3CDTF">2021-04-14T06:54:15Z</dcterms:created>
  <dcterms:modified xsi:type="dcterms:W3CDTF">2021-08-15T08:52:54Z</dcterms:modified>
</cp:coreProperties>
</file>

<file path=docProps/thumbnail.jpeg>
</file>